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71" r:id="rId5"/>
    <p:sldId id="267" r:id="rId6"/>
    <p:sldId id="268" r:id="rId7"/>
    <p:sldId id="263" r:id="rId8"/>
    <p:sldId id="260" r:id="rId9"/>
    <p:sldId id="264" r:id="rId10"/>
    <p:sldId id="265" r:id="rId11"/>
    <p:sldId id="261" r:id="rId12"/>
    <p:sldId id="269" r:id="rId13"/>
    <p:sldId id="262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45"/>
    <p:restoredTop sz="94651"/>
  </p:normalViewPr>
  <p:slideViewPr>
    <p:cSldViewPr snapToGrid="0" snapToObjects="1">
      <p:cViewPr varScale="1">
        <p:scale>
          <a:sx n="137" d="100"/>
          <a:sy n="137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5005CA-A0D7-AD4B-8D29-53B947BC40CD}" type="doc">
      <dgm:prSet loTypeId="urn:microsoft.com/office/officeart/2005/8/layout/arrow2" loCatId="" qsTypeId="urn:microsoft.com/office/officeart/2005/8/quickstyle/simple4" qsCatId="simple" csTypeId="urn:microsoft.com/office/officeart/2005/8/colors/accent1_2" csCatId="accent1" phldr="1"/>
      <dgm:spPr/>
    </dgm:pt>
    <dgm:pt modelId="{12C98D56-940E-A74B-B949-E0D4302C8981}">
      <dgm:prSet phldrT="[Text]" custT="1"/>
      <dgm:spPr/>
      <dgm:t>
        <a:bodyPr/>
        <a:lstStyle/>
        <a:p>
          <a:r>
            <a:rPr lang="en-US" sz="2400" dirty="0" smtClean="0"/>
            <a:t>Python Client</a:t>
          </a:r>
          <a:endParaRPr lang="en-US" sz="2400" dirty="0"/>
        </a:p>
      </dgm:t>
    </dgm:pt>
    <dgm:pt modelId="{E6927044-7DC1-D645-8FD6-454F72DD57D8}" type="parTrans" cxnId="{B1BA66AD-12E6-3D4B-ADF1-3394397DF443}">
      <dgm:prSet/>
      <dgm:spPr/>
      <dgm:t>
        <a:bodyPr/>
        <a:lstStyle/>
        <a:p>
          <a:endParaRPr lang="en-US"/>
        </a:p>
      </dgm:t>
    </dgm:pt>
    <dgm:pt modelId="{8F53A9B0-F59C-8843-89A1-F6228D11CBE7}" type="sibTrans" cxnId="{B1BA66AD-12E6-3D4B-ADF1-3394397DF443}">
      <dgm:prSet/>
      <dgm:spPr/>
      <dgm:t>
        <a:bodyPr/>
        <a:lstStyle/>
        <a:p>
          <a:endParaRPr lang="en-US"/>
        </a:p>
      </dgm:t>
    </dgm:pt>
    <dgm:pt modelId="{964FA716-BF93-DF43-A9EA-F626657BA904}">
      <dgm:prSet phldrT="[Text]" custT="1"/>
      <dgm:spPr/>
      <dgm:t>
        <a:bodyPr/>
        <a:lstStyle/>
        <a:p>
          <a:r>
            <a:rPr lang="en-US" sz="2400" dirty="0" smtClean="0"/>
            <a:t>Mongo Db</a:t>
          </a:r>
          <a:endParaRPr lang="en-US" sz="2400" dirty="0"/>
        </a:p>
      </dgm:t>
    </dgm:pt>
    <dgm:pt modelId="{ACBCC300-4D7E-A340-A988-A4C8EE448C3F}" type="parTrans" cxnId="{F6100C3C-02E3-C742-AAB5-CDEE3D0A3237}">
      <dgm:prSet/>
      <dgm:spPr/>
      <dgm:t>
        <a:bodyPr/>
        <a:lstStyle/>
        <a:p>
          <a:endParaRPr lang="en-US"/>
        </a:p>
      </dgm:t>
    </dgm:pt>
    <dgm:pt modelId="{C0307B61-D469-6F43-8A74-E9D4AFE764F0}" type="sibTrans" cxnId="{F6100C3C-02E3-C742-AAB5-CDEE3D0A3237}">
      <dgm:prSet/>
      <dgm:spPr/>
      <dgm:t>
        <a:bodyPr/>
        <a:lstStyle/>
        <a:p>
          <a:endParaRPr lang="en-US"/>
        </a:p>
      </dgm:t>
    </dgm:pt>
    <dgm:pt modelId="{8A8B7EE3-3571-6D4B-9BF1-35C3F2513D8E}">
      <dgm:prSet phldrT="[Text]" custT="1"/>
      <dgm:spPr/>
      <dgm:t>
        <a:bodyPr/>
        <a:lstStyle/>
        <a:p>
          <a:r>
            <a:rPr lang="en-US" sz="2400" dirty="0" smtClean="0"/>
            <a:t>Django</a:t>
          </a:r>
          <a:endParaRPr lang="en-US" sz="2400" dirty="0"/>
        </a:p>
      </dgm:t>
    </dgm:pt>
    <dgm:pt modelId="{3BF73F76-BAD2-5A44-991E-6BA3A77EBD0D}" type="parTrans" cxnId="{C2F082CA-E2C9-7445-9BCE-CB146B024B83}">
      <dgm:prSet/>
      <dgm:spPr/>
      <dgm:t>
        <a:bodyPr/>
        <a:lstStyle/>
        <a:p>
          <a:endParaRPr lang="en-US"/>
        </a:p>
      </dgm:t>
    </dgm:pt>
    <dgm:pt modelId="{6158C029-5461-D347-BDD7-2A66067F309E}" type="sibTrans" cxnId="{C2F082CA-E2C9-7445-9BCE-CB146B024B83}">
      <dgm:prSet/>
      <dgm:spPr/>
      <dgm:t>
        <a:bodyPr/>
        <a:lstStyle/>
        <a:p>
          <a:endParaRPr lang="en-US"/>
        </a:p>
      </dgm:t>
    </dgm:pt>
    <dgm:pt modelId="{A51FAF07-0BD0-BC42-B42D-6909B25A3DC5}" type="pres">
      <dgm:prSet presAssocID="{AB5005CA-A0D7-AD4B-8D29-53B947BC40CD}" presName="arrowDiagram" presStyleCnt="0">
        <dgm:presLayoutVars>
          <dgm:chMax val="5"/>
          <dgm:dir/>
          <dgm:resizeHandles val="exact"/>
        </dgm:presLayoutVars>
      </dgm:prSet>
      <dgm:spPr/>
    </dgm:pt>
    <dgm:pt modelId="{A7EA5D7F-74CD-2F4C-9E0E-A8733BD4956B}" type="pres">
      <dgm:prSet presAssocID="{AB5005CA-A0D7-AD4B-8D29-53B947BC40CD}" presName="arrow" presStyleLbl="bgShp" presStyleIdx="0" presStyleCnt="1" custLinFactNeighborX="3660" custLinFactNeighborY="6174"/>
      <dgm:spPr/>
    </dgm:pt>
    <dgm:pt modelId="{F86EF443-05A9-B84E-8341-C208397F87B7}" type="pres">
      <dgm:prSet presAssocID="{AB5005CA-A0D7-AD4B-8D29-53B947BC40CD}" presName="arrowDiagram3" presStyleCnt="0"/>
      <dgm:spPr/>
    </dgm:pt>
    <dgm:pt modelId="{0D083D95-3A18-D64F-88BC-5A0F2EF2A20A}" type="pres">
      <dgm:prSet presAssocID="{12C98D56-940E-A74B-B949-E0D4302C8981}" presName="bullet3a" presStyleLbl="node1" presStyleIdx="0" presStyleCnt="3"/>
      <dgm:spPr/>
    </dgm:pt>
    <dgm:pt modelId="{461FD495-363A-C843-9FB7-BA33B4F112E0}" type="pres">
      <dgm:prSet presAssocID="{12C98D56-940E-A74B-B949-E0D4302C8981}" presName="textBox3a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AAD089-49B1-1645-8ADC-0C5566B252B6}" type="pres">
      <dgm:prSet presAssocID="{964FA716-BF93-DF43-A9EA-F626657BA904}" presName="bullet3b" presStyleLbl="node1" presStyleIdx="1" presStyleCnt="3"/>
      <dgm:spPr/>
    </dgm:pt>
    <dgm:pt modelId="{A80BCA78-BD23-7145-98D0-3ED97CCCE3D6}" type="pres">
      <dgm:prSet presAssocID="{964FA716-BF93-DF43-A9EA-F626657BA904}" presName="textBox3b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7CD8E1-8041-A84E-99D5-71987E080929}" type="pres">
      <dgm:prSet presAssocID="{8A8B7EE3-3571-6D4B-9BF1-35C3F2513D8E}" presName="bullet3c" presStyleLbl="node1" presStyleIdx="2" presStyleCnt="3"/>
      <dgm:spPr/>
    </dgm:pt>
    <dgm:pt modelId="{595F8C9C-5608-A243-9ED3-56093000D721}" type="pres">
      <dgm:prSet presAssocID="{8A8B7EE3-3571-6D4B-9BF1-35C3F2513D8E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A0C62B3-D22B-4D47-9F2D-B092A5855F74}" type="presOf" srcId="{964FA716-BF93-DF43-A9EA-F626657BA904}" destId="{A80BCA78-BD23-7145-98D0-3ED97CCCE3D6}" srcOrd="0" destOrd="0" presId="urn:microsoft.com/office/officeart/2005/8/layout/arrow2"/>
    <dgm:cxn modelId="{51902CD4-6C56-A548-A706-9C052D5CE7EA}" type="presOf" srcId="{8A8B7EE3-3571-6D4B-9BF1-35C3F2513D8E}" destId="{595F8C9C-5608-A243-9ED3-56093000D721}" srcOrd="0" destOrd="0" presId="urn:microsoft.com/office/officeart/2005/8/layout/arrow2"/>
    <dgm:cxn modelId="{3DCEC6A0-41C3-3E4E-98B9-588D37A4CB1B}" type="presOf" srcId="{12C98D56-940E-A74B-B949-E0D4302C8981}" destId="{461FD495-363A-C843-9FB7-BA33B4F112E0}" srcOrd="0" destOrd="0" presId="urn:microsoft.com/office/officeart/2005/8/layout/arrow2"/>
    <dgm:cxn modelId="{F6100C3C-02E3-C742-AAB5-CDEE3D0A3237}" srcId="{AB5005CA-A0D7-AD4B-8D29-53B947BC40CD}" destId="{964FA716-BF93-DF43-A9EA-F626657BA904}" srcOrd="1" destOrd="0" parTransId="{ACBCC300-4D7E-A340-A988-A4C8EE448C3F}" sibTransId="{C0307B61-D469-6F43-8A74-E9D4AFE764F0}"/>
    <dgm:cxn modelId="{B1BA66AD-12E6-3D4B-ADF1-3394397DF443}" srcId="{AB5005CA-A0D7-AD4B-8D29-53B947BC40CD}" destId="{12C98D56-940E-A74B-B949-E0D4302C8981}" srcOrd="0" destOrd="0" parTransId="{E6927044-7DC1-D645-8FD6-454F72DD57D8}" sibTransId="{8F53A9B0-F59C-8843-89A1-F6228D11CBE7}"/>
    <dgm:cxn modelId="{0956A6E0-9259-6645-AD1A-8A0D9AA5C66A}" type="presOf" srcId="{AB5005CA-A0D7-AD4B-8D29-53B947BC40CD}" destId="{A51FAF07-0BD0-BC42-B42D-6909B25A3DC5}" srcOrd="0" destOrd="0" presId="urn:microsoft.com/office/officeart/2005/8/layout/arrow2"/>
    <dgm:cxn modelId="{C2F082CA-E2C9-7445-9BCE-CB146B024B83}" srcId="{AB5005CA-A0D7-AD4B-8D29-53B947BC40CD}" destId="{8A8B7EE3-3571-6D4B-9BF1-35C3F2513D8E}" srcOrd="2" destOrd="0" parTransId="{3BF73F76-BAD2-5A44-991E-6BA3A77EBD0D}" sibTransId="{6158C029-5461-D347-BDD7-2A66067F309E}"/>
    <dgm:cxn modelId="{9F90497E-A8B2-B447-803D-F60FB8B8DF7D}" type="presParOf" srcId="{A51FAF07-0BD0-BC42-B42D-6909B25A3DC5}" destId="{A7EA5D7F-74CD-2F4C-9E0E-A8733BD4956B}" srcOrd="0" destOrd="0" presId="urn:microsoft.com/office/officeart/2005/8/layout/arrow2"/>
    <dgm:cxn modelId="{AF983092-703C-8B4D-AA63-078D79800A78}" type="presParOf" srcId="{A51FAF07-0BD0-BC42-B42D-6909B25A3DC5}" destId="{F86EF443-05A9-B84E-8341-C208397F87B7}" srcOrd="1" destOrd="0" presId="urn:microsoft.com/office/officeart/2005/8/layout/arrow2"/>
    <dgm:cxn modelId="{71B26185-DA1D-C048-A27B-528E0788E30C}" type="presParOf" srcId="{F86EF443-05A9-B84E-8341-C208397F87B7}" destId="{0D083D95-3A18-D64F-88BC-5A0F2EF2A20A}" srcOrd="0" destOrd="0" presId="urn:microsoft.com/office/officeart/2005/8/layout/arrow2"/>
    <dgm:cxn modelId="{61030E43-E7D3-DB43-9598-3E7B1D3E1971}" type="presParOf" srcId="{F86EF443-05A9-B84E-8341-C208397F87B7}" destId="{461FD495-363A-C843-9FB7-BA33B4F112E0}" srcOrd="1" destOrd="0" presId="urn:microsoft.com/office/officeart/2005/8/layout/arrow2"/>
    <dgm:cxn modelId="{93B18BE3-D33B-DE4A-B826-26E61143A36E}" type="presParOf" srcId="{F86EF443-05A9-B84E-8341-C208397F87B7}" destId="{DBAAD089-49B1-1645-8ADC-0C5566B252B6}" srcOrd="2" destOrd="0" presId="urn:microsoft.com/office/officeart/2005/8/layout/arrow2"/>
    <dgm:cxn modelId="{B227B049-A1D6-9F42-B26F-A362D6DFE984}" type="presParOf" srcId="{F86EF443-05A9-B84E-8341-C208397F87B7}" destId="{A80BCA78-BD23-7145-98D0-3ED97CCCE3D6}" srcOrd="3" destOrd="0" presId="urn:microsoft.com/office/officeart/2005/8/layout/arrow2"/>
    <dgm:cxn modelId="{939A27EF-8B82-654D-A396-8AAD4B8CD886}" type="presParOf" srcId="{F86EF443-05A9-B84E-8341-C208397F87B7}" destId="{257CD8E1-8041-A84E-99D5-71987E080929}" srcOrd="4" destOrd="0" presId="urn:microsoft.com/office/officeart/2005/8/layout/arrow2"/>
    <dgm:cxn modelId="{4CF770D9-D5EE-634B-B3EE-32D84F9AEAB1}" type="presParOf" srcId="{F86EF443-05A9-B84E-8341-C208397F87B7}" destId="{595F8C9C-5608-A243-9ED3-56093000D721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A5D7F-74CD-2F4C-9E0E-A8733BD4956B}">
      <dsp:nvSpPr>
        <dsp:cNvPr id="0" name=""/>
        <dsp:cNvSpPr/>
      </dsp:nvSpPr>
      <dsp:spPr>
        <a:xfrm>
          <a:off x="0" y="388494"/>
          <a:ext cx="7078884" cy="4424302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D083D95-3A18-D64F-88BC-5A0F2EF2A20A}">
      <dsp:nvSpPr>
        <dsp:cNvPr id="0" name=""/>
        <dsp:cNvSpPr/>
      </dsp:nvSpPr>
      <dsp:spPr>
        <a:xfrm>
          <a:off x="899018" y="3247900"/>
          <a:ext cx="184050" cy="18405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1FD495-363A-C843-9FB7-BA33B4F112E0}">
      <dsp:nvSpPr>
        <dsp:cNvPr id="0" name=""/>
        <dsp:cNvSpPr/>
      </dsp:nvSpPr>
      <dsp:spPr>
        <a:xfrm>
          <a:off x="991043" y="3339926"/>
          <a:ext cx="1649379" cy="1278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525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Python Client</a:t>
          </a:r>
          <a:endParaRPr lang="en-US" sz="2400" kern="1200" dirty="0"/>
        </a:p>
      </dsp:txBody>
      <dsp:txXfrm>
        <a:off x="991043" y="3339926"/>
        <a:ext cx="1649379" cy="1278623"/>
      </dsp:txXfrm>
    </dsp:sp>
    <dsp:sp modelId="{DBAAD089-49B1-1645-8ADC-0C5566B252B6}">
      <dsp:nvSpPr>
        <dsp:cNvPr id="0" name=""/>
        <dsp:cNvSpPr/>
      </dsp:nvSpPr>
      <dsp:spPr>
        <a:xfrm>
          <a:off x="2523622" y="2045375"/>
          <a:ext cx="332707" cy="33270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0BCA78-BD23-7145-98D0-3ED97CCCE3D6}">
      <dsp:nvSpPr>
        <dsp:cNvPr id="0" name=""/>
        <dsp:cNvSpPr/>
      </dsp:nvSpPr>
      <dsp:spPr>
        <a:xfrm>
          <a:off x="2689975" y="2211729"/>
          <a:ext cx="1698932" cy="2406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295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Mongo Db</a:t>
          </a:r>
          <a:endParaRPr lang="en-US" sz="2400" kern="1200" dirty="0"/>
        </a:p>
      </dsp:txBody>
      <dsp:txXfrm>
        <a:off x="2689975" y="2211729"/>
        <a:ext cx="1698932" cy="2406820"/>
      </dsp:txXfrm>
    </dsp:sp>
    <dsp:sp modelId="{257CD8E1-8041-A84E-99D5-71987E080929}">
      <dsp:nvSpPr>
        <dsp:cNvPr id="0" name=""/>
        <dsp:cNvSpPr/>
      </dsp:nvSpPr>
      <dsp:spPr>
        <a:xfrm>
          <a:off x="4477394" y="1313595"/>
          <a:ext cx="460127" cy="46012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5F8C9C-5608-A243-9ED3-56093000D721}">
      <dsp:nvSpPr>
        <dsp:cNvPr id="0" name=""/>
        <dsp:cNvSpPr/>
      </dsp:nvSpPr>
      <dsp:spPr>
        <a:xfrm>
          <a:off x="4707457" y="1543659"/>
          <a:ext cx="1698932" cy="3074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812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Django</a:t>
          </a:r>
          <a:endParaRPr lang="en-US" sz="2400" kern="1200" dirty="0"/>
        </a:p>
      </dsp:txBody>
      <dsp:txXfrm>
        <a:off x="4707457" y="1543659"/>
        <a:ext cx="1698932" cy="3074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8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8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7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98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2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8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45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89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0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7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73AC7-1AC6-824B-A0BF-5A399655ECA6}" type="datetimeFigureOut">
              <a:rPr lang="en-US" smtClean="0"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2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://datasploit.info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www.facebook.com/datasploit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upgoingstar/datasploit/issu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pgoingstar/datasploit/zipball/master" TargetMode="External"/><Relationship Id="rId4" Type="http://schemas.openxmlformats.org/officeDocument/2006/relationships/hyperlink" Target="https://github.com/upgoingstar/datasploit/tarball/master" TargetMode="External"/><Relationship Id="rId5" Type="http://schemas.openxmlformats.org/officeDocument/2006/relationships/hyperlink" Target="https://twitter.com/datasploit" TargetMode="Externa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upgoingstar/datasploi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sploit.readthedocs.io/en/latest/" TargetMode="External"/><Relationship Id="rId4" Type="http://schemas.openxmlformats.org/officeDocument/2006/relationships/hyperlink" Target="https://upgoingstar.github.io/datasploi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tasploit.info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witter.com/datasploit" TargetMode="Externa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44" y="0"/>
            <a:ext cx="8308851" cy="62097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54156" y="5673012"/>
            <a:ext cx="91160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hlinkClick r:id="rId3"/>
              </a:rPr>
              <a:t>http://datasploit.info</a:t>
            </a:r>
            <a:r>
              <a:rPr lang="en-US" sz="4000" dirty="0" smtClean="0"/>
              <a:t>  | @</a:t>
            </a:r>
            <a:r>
              <a:rPr lang="en-US" sz="4000" dirty="0" err="1" smtClean="0"/>
              <a:t>datasploit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3306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641" y="0"/>
            <a:ext cx="8111123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3086" y="1638340"/>
            <a:ext cx="2911997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Facebook: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</a:t>
            </a:r>
            <a:r>
              <a:rPr lang="en-US" dirty="0" err="1" smtClean="0"/>
              <a:t>datasploit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3"/>
              </a:rPr>
              <a:t>https://</a:t>
            </a:r>
            <a:r>
              <a:rPr lang="en-US" sz="2200" dirty="0" err="1" smtClean="0">
                <a:hlinkClick r:id="rId3"/>
              </a:rPr>
              <a:t>www.facebook.com</a:t>
            </a:r>
            <a:r>
              <a:rPr lang="en-US" sz="2200" dirty="0" smtClean="0">
                <a:hlinkClick r:id="rId3"/>
              </a:rPr>
              <a:t>/</a:t>
            </a:r>
            <a:r>
              <a:rPr lang="en-US" sz="2200" dirty="0" err="1" smtClean="0">
                <a:hlinkClick r:id="rId3"/>
              </a:rPr>
              <a:t>datasploit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723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Reverse image search</a:t>
            </a:r>
          </a:p>
          <a:p>
            <a:r>
              <a:rPr lang="en-US" dirty="0" smtClean="0"/>
              <a:t>Intelligence on co-relating and validating a profile</a:t>
            </a:r>
          </a:p>
          <a:p>
            <a:r>
              <a:rPr lang="en-US" dirty="0" smtClean="0"/>
              <a:t>Porting all modules to web UI.</a:t>
            </a:r>
          </a:p>
          <a:p>
            <a:r>
              <a:rPr lang="en-US" dirty="0" smtClean="0"/>
              <a:t>Use graphical and visualization templates on UI.</a:t>
            </a:r>
          </a:p>
          <a:p>
            <a:r>
              <a:rPr lang="en-US" dirty="0" smtClean="0"/>
              <a:t>Modules on Phone Number / IP Address / </a:t>
            </a:r>
            <a:r>
              <a:rPr lang="en-US" dirty="0" err="1" smtClean="0"/>
              <a:t>facebook</a:t>
            </a:r>
            <a:r>
              <a:rPr lang="en-US" dirty="0" smtClean="0"/>
              <a:t> </a:t>
            </a:r>
            <a:r>
              <a:rPr lang="en-US" dirty="0" err="1" smtClean="0"/>
              <a:t>api</a:t>
            </a:r>
            <a:r>
              <a:rPr lang="en-US" dirty="0" smtClean="0"/>
              <a:t> / </a:t>
            </a:r>
            <a:r>
              <a:rPr lang="en-US" dirty="0" err="1" smtClean="0"/>
              <a:t>git</a:t>
            </a:r>
            <a:r>
              <a:rPr lang="en-US" dirty="0" smtClean="0"/>
              <a:t> info extract / etc.</a:t>
            </a:r>
          </a:p>
          <a:p>
            <a:r>
              <a:rPr lang="en-US" dirty="0" smtClean="0"/>
              <a:t>Design pluggable APIs structure.</a:t>
            </a:r>
          </a:p>
          <a:p>
            <a:r>
              <a:rPr lang="en-US" dirty="0" smtClean="0"/>
              <a:t>Alerting based on a periodic </a:t>
            </a:r>
            <a:r>
              <a:rPr lang="en-US" smtClean="0"/>
              <a:t>regular </a:t>
            </a:r>
            <a:r>
              <a:rPr lang="en-US" smtClean="0"/>
              <a:t>OSINT scan</a:t>
            </a:r>
            <a:r>
              <a:rPr lang="en-US" dirty="0" smtClean="0"/>
              <a:t>.</a:t>
            </a:r>
          </a:p>
          <a:p>
            <a:r>
              <a:rPr lang="en-US" dirty="0" smtClean="0"/>
              <a:t>Harvest file &gt; Extract metadata &gt; Map vulnerabilities.</a:t>
            </a:r>
            <a:endParaRPr lang="en-US" dirty="0"/>
          </a:p>
          <a:p>
            <a:r>
              <a:rPr lang="en-US" dirty="0" smtClean="0"/>
              <a:t>OSINT Tutorials.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730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Contribute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the tool (we have very bad dev skills, so you know ;))</a:t>
            </a:r>
          </a:p>
          <a:p>
            <a:r>
              <a:rPr lang="en-US" dirty="0" smtClean="0"/>
              <a:t>Write a module. Or Suggest a module. (we love feedbacks).</a:t>
            </a:r>
          </a:p>
          <a:p>
            <a:r>
              <a:rPr lang="en-US" dirty="0" smtClean="0"/>
              <a:t>Use / Promote / Write about the tool. </a:t>
            </a:r>
          </a:p>
          <a:p>
            <a:r>
              <a:rPr lang="en-US" dirty="0" smtClean="0"/>
              <a:t>Write OSINT blogs / tool walkthrough(s) / etc.</a:t>
            </a:r>
          </a:p>
          <a:p>
            <a:endParaRPr lang="en-US" dirty="0" smtClean="0"/>
          </a:p>
          <a:p>
            <a:r>
              <a:rPr lang="en-US" dirty="0" smtClean="0"/>
              <a:t>Report issues at </a:t>
            </a:r>
            <a:r>
              <a:rPr lang="en-US" dirty="0" smtClean="0">
                <a:hlinkClick r:id="rId2"/>
              </a:rPr>
              <a:t>https://github.com/upgoingstar/datasploit/issues</a:t>
            </a:r>
            <a:endParaRPr lang="en-US" dirty="0" smtClean="0"/>
          </a:p>
          <a:p>
            <a:r>
              <a:rPr lang="en-US" dirty="0" smtClean="0"/>
              <a:t>Send message via twitter to @</a:t>
            </a:r>
            <a:r>
              <a:rPr lang="en-US" dirty="0" err="1" smtClean="0"/>
              <a:t>datasploit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84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Contributors.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Shubham Mittal (@</a:t>
            </a:r>
            <a:r>
              <a:rPr lang="en-US" dirty="0" err="1" smtClean="0"/>
              <a:t>upgoingstar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Nutan</a:t>
            </a:r>
            <a:r>
              <a:rPr lang="en-US" dirty="0" smtClean="0"/>
              <a:t> Kumar Panda (@</a:t>
            </a:r>
            <a:r>
              <a:rPr lang="en-US" dirty="0" err="1" smtClean="0"/>
              <a:t>nutankumarpanda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Susdhanshu</a:t>
            </a:r>
            <a:r>
              <a:rPr lang="en-US" dirty="0" smtClean="0"/>
              <a:t> (@</a:t>
            </a:r>
            <a:r>
              <a:rPr lang="en-US" dirty="0" err="1" smtClean="0"/>
              <a:t>sudhanshu_c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Kunal</a:t>
            </a:r>
            <a:r>
              <a:rPr lang="en-US" dirty="0" smtClean="0"/>
              <a:t> (@KunalAggarwal92)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28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8166903" y="1825624"/>
            <a:ext cx="2852195" cy="5471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4405131" y="1825625"/>
            <a:ext cx="2483734" cy="5471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838200" y="1825625"/>
            <a:ext cx="2483734" cy="5471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View </a:t>
            </a:r>
            <a:r>
              <a:rPr lang="en-US" dirty="0">
                <a:hlinkClick r:id="rId2"/>
              </a:rPr>
              <a:t>on </a:t>
            </a:r>
            <a:r>
              <a:rPr lang="en-US" dirty="0" smtClean="0">
                <a:hlinkClick r:id="rId2"/>
              </a:rPr>
              <a:t>GitHub</a:t>
            </a:r>
            <a:r>
              <a:rPr lang="en-US" dirty="0" smtClean="0"/>
              <a:t>	</a:t>
            </a:r>
            <a:r>
              <a:rPr lang="en-US" dirty="0"/>
              <a:t> </a:t>
            </a:r>
            <a:r>
              <a:rPr lang="en-US" dirty="0" smtClean="0"/>
              <a:t>	</a:t>
            </a:r>
            <a:r>
              <a:rPr lang="en-US" dirty="0" smtClean="0">
                <a:hlinkClick r:id="rId3"/>
              </a:rPr>
              <a:t>Download </a:t>
            </a:r>
            <a:r>
              <a:rPr lang="en-US" dirty="0">
                <a:hlinkClick r:id="rId3"/>
              </a:rPr>
              <a:t>.</a:t>
            </a:r>
            <a:r>
              <a:rPr lang="en-US" dirty="0" smtClean="0">
                <a:hlinkClick r:id="rId3"/>
              </a:rPr>
              <a:t>zip</a:t>
            </a:r>
            <a:r>
              <a:rPr lang="en-US" dirty="0" smtClean="0"/>
              <a:t>		</a:t>
            </a:r>
            <a:r>
              <a:rPr lang="en-US" dirty="0"/>
              <a:t> </a:t>
            </a:r>
            <a:r>
              <a:rPr lang="en-US" dirty="0">
                <a:hlinkClick r:id="rId4"/>
              </a:rPr>
              <a:t>Download .</a:t>
            </a:r>
            <a:r>
              <a:rPr lang="en-US" dirty="0" smtClean="0">
                <a:hlinkClick r:id="rId4"/>
              </a:rPr>
              <a:t>tar.gz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dirty="0" smtClean="0"/>
              <a:t>Follow </a:t>
            </a:r>
            <a:r>
              <a:rPr lang="en-US" sz="3600" dirty="0" smtClean="0">
                <a:hlinkClick r:id="rId5"/>
              </a:rPr>
              <a:t>@datasploit </a:t>
            </a:r>
            <a:r>
              <a:rPr lang="en-US" sz="3600" dirty="0" smtClean="0"/>
              <a:t>for OSINT news and latest updates. 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703" y="3345083"/>
            <a:ext cx="4558242" cy="340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Tool?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Automated OSINT (Reconnaissance) on Domain / Email / Username.</a:t>
            </a:r>
          </a:p>
          <a:p>
            <a:r>
              <a:rPr lang="en-US" dirty="0" smtClean="0"/>
              <a:t>Fetches information from multiple sources.</a:t>
            </a:r>
          </a:p>
          <a:p>
            <a:r>
              <a:rPr lang="en-US" dirty="0" smtClean="0"/>
              <a:t>Works in passive mode, i.e. not a single packet is sent to the target.</a:t>
            </a:r>
          </a:p>
          <a:p>
            <a:r>
              <a:rPr lang="en-US" dirty="0" smtClean="0"/>
              <a:t>Customized for Pen-testers / Product Security Guys / Cyber Investigators.</a:t>
            </a:r>
          </a:p>
          <a:p>
            <a:r>
              <a:rPr lang="en-US" dirty="0" smtClean="0"/>
              <a:t>Available as command line as well as GUI.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6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022360"/>
              </p:ext>
            </p:extLst>
          </p:nvPr>
        </p:nvGraphicFramePr>
        <p:xfrm>
          <a:off x="1382210" y="1182888"/>
          <a:ext cx="7078884" cy="4812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811850" y="1449106"/>
            <a:ext cx="1647183" cy="1295324"/>
            <a:chOff x="1267064" y="0"/>
            <a:chExt cx="1647183" cy="1295324"/>
          </a:xfrm>
        </p:grpSpPr>
        <p:sp>
          <p:nvSpPr>
            <p:cNvPr id="9" name="Rounded Rectangle 8"/>
            <p:cNvSpPr/>
            <p:nvPr/>
          </p:nvSpPr>
          <p:spPr>
            <a:xfrm>
              <a:off x="1267064" y="0"/>
              <a:ext cx="1647183" cy="1295324"/>
            </a:xfrm>
            <a:prstGeom prst="round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1330297" y="63233"/>
              <a:ext cx="1520717" cy="11688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kern="1200" dirty="0" smtClean="0"/>
                <a:t>Celery</a:t>
              </a:r>
              <a:endParaRPr lang="en-US" sz="2500" kern="12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811850" y="3828411"/>
            <a:ext cx="1647183" cy="1295324"/>
            <a:chOff x="1267064" y="364754"/>
            <a:chExt cx="1647183" cy="1295324"/>
          </a:xfrm>
        </p:grpSpPr>
        <p:sp>
          <p:nvSpPr>
            <p:cNvPr id="12" name="Rounded Rectangle 11"/>
            <p:cNvSpPr/>
            <p:nvPr/>
          </p:nvSpPr>
          <p:spPr>
            <a:xfrm>
              <a:off x="1267064" y="364754"/>
              <a:ext cx="1647183" cy="1295324"/>
            </a:xfrm>
            <a:prstGeom prst="round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1330297" y="427987"/>
              <a:ext cx="1520717" cy="11688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kern="1200" dirty="0" err="1" smtClean="0"/>
                <a:t>RabbitMQ</a:t>
              </a:r>
              <a:endParaRPr lang="en-US" sz="2500" kern="1200" dirty="0"/>
            </a:p>
          </p:txBody>
        </p:sp>
      </p:grpSp>
      <p:sp>
        <p:nvSpPr>
          <p:cNvPr id="14" name="Right Arrow 13"/>
          <p:cNvSpPr/>
          <p:nvPr/>
        </p:nvSpPr>
        <p:spPr>
          <a:xfrm rot="5400000">
            <a:off x="8939935" y="3133297"/>
            <a:ext cx="760674" cy="3062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16200000">
            <a:off x="9543747" y="3133297"/>
            <a:ext cx="760674" cy="3062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2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12" y="137737"/>
            <a:ext cx="10673346" cy="64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0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Python: all the logic.</a:t>
            </a:r>
          </a:p>
          <a:p>
            <a:r>
              <a:rPr lang="en-US" dirty="0" smtClean="0"/>
              <a:t>MongoDB: Storing all files in </a:t>
            </a:r>
            <a:r>
              <a:rPr lang="en-US" dirty="0" err="1" smtClean="0"/>
              <a:t>json</a:t>
            </a:r>
            <a:r>
              <a:rPr lang="en-US" dirty="0" smtClean="0"/>
              <a:t> </a:t>
            </a:r>
            <a:r>
              <a:rPr lang="en-US" dirty="0" err="1" smtClean="0"/>
              <a:t>dicts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Django: Web UI</a:t>
            </a:r>
          </a:p>
          <a:p>
            <a:r>
              <a:rPr lang="en-US" dirty="0" smtClean="0"/>
              <a:t>Celery: Handles tasks thrown from UI, sends results back to UI. </a:t>
            </a:r>
          </a:p>
          <a:p>
            <a:r>
              <a:rPr lang="en-US" dirty="0" err="1" smtClean="0"/>
              <a:t>RabbitMQ</a:t>
            </a:r>
            <a:r>
              <a:rPr lang="en-US" dirty="0" smtClean="0"/>
              <a:t>: Used by Celery for message queuing.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9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8528610" y="1481560"/>
            <a:ext cx="3393314" cy="52201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876318" y="1481561"/>
            <a:ext cx="2564757" cy="522018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816982" y="1481560"/>
            <a:ext cx="2564757" cy="52349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70361" y="1690688"/>
            <a:ext cx="353703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Email:</a:t>
            </a:r>
          </a:p>
          <a:p>
            <a:endParaRPr lang="en-US" dirty="0"/>
          </a:p>
          <a:p>
            <a:r>
              <a:rPr lang="en-US" dirty="0" smtClean="0"/>
              <a:t>Work History</a:t>
            </a:r>
          </a:p>
          <a:p>
            <a:r>
              <a:rPr lang="en-US" dirty="0" smtClean="0"/>
              <a:t>Social profiles</a:t>
            </a:r>
          </a:p>
          <a:p>
            <a:r>
              <a:rPr lang="en-US" dirty="0" smtClean="0"/>
              <a:t>Location Information</a:t>
            </a:r>
          </a:p>
          <a:p>
            <a:r>
              <a:rPr lang="en-US" dirty="0" smtClean="0"/>
              <a:t>Slides </a:t>
            </a:r>
          </a:p>
          <a:p>
            <a:r>
              <a:rPr lang="en-US" dirty="0" err="1" smtClean="0"/>
              <a:t>Scribd</a:t>
            </a:r>
            <a:r>
              <a:rPr lang="en-US" dirty="0" smtClean="0"/>
              <a:t> Documents</a:t>
            </a:r>
          </a:p>
          <a:p>
            <a:r>
              <a:rPr lang="en-US" dirty="0" smtClean="0"/>
              <a:t>Related Websites</a:t>
            </a:r>
          </a:p>
          <a:p>
            <a:r>
              <a:rPr lang="en-US" dirty="0" err="1" smtClean="0"/>
              <a:t>HaveIBeenPwned</a:t>
            </a:r>
            <a:endParaRPr lang="en-US" dirty="0" smtClean="0"/>
          </a:p>
          <a:p>
            <a:r>
              <a:rPr lang="en-US" dirty="0" smtClean="0"/>
              <a:t>Enumerated Usernames	</a:t>
            </a:r>
            <a:r>
              <a:rPr lang="en-US" dirty="0" smtClean="0">
                <a:sym typeface="Wingdings"/>
              </a:rPr>
              <a:t> 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90601" y="1744607"/>
            <a:ext cx="384761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Domain:</a:t>
            </a:r>
          </a:p>
          <a:p>
            <a:endParaRPr lang="en-US" dirty="0"/>
          </a:p>
          <a:p>
            <a:r>
              <a:rPr lang="en-US" dirty="0" err="1" smtClean="0"/>
              <a:t>WhoIS</a:t>
            </a:r>
            <a:endParaRPr lang="en-US" dirty="0" smtClean="0"/>
          </a:p>
          <a:p>
            <a:r>
              <a:rPr lang="en-US" dirty="0" smtClean="0"/>
              <a:t>DNS Records</a:t>
            </a:r>
          </a:p>
          <a:p>
            <a:r>
              <a:rPr lang="en-US" dirty="0" err="1" smtClean="0"/>
              <a:t>PunkSpider</a:t>
            </a:r>
            <a:endParaRPr lang="en-US" dirty="0" smtClean="0"/>
          </a:p>
          <a:p>
            <a:r>
              <a:rPr lang="en-US" dirty="0" err="1" smtClean="0"/>
              <a:t>Wappalyzer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 err="1" smtClean="0"/>
              <a:t>Harvestor</a:t>
            </a:r>
            <a:r>
              <a:rPr lang="en-US" dirty="0" smtClean="0"/>
              <a:t> </a:t>
            </a: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 	 </a:t>
            </a:r>
            <a:endParaRPr lang="en-US" dirty="0" smtClean="0"/>
          </a:p>
          <a:p>
            <a:r>
              <a:rPr lang="en-US" dirty="0" smtClean="0"/>
              <a:t>Domain IP History</a:t>
            </a:r>
          </a:p>
          <a:p>
            <a:r>
              <a:rPr lang="en-US" dirty="0" err="1" smtClean="0"/>
              <a:t>Pagelinks</a:t>
            </a:r>
            <a:endParaRPr lang="en-US" dirty="0" smtClean="0"/>
          </a:p>
          <a:p>
            <a:r>
              <a:rPr lang="en-US" dirty="0" err="1" smtClean="0"/>
              <a:t>Wikileaks</a:t>
            </a:r>
            <a:endParaRPr lang="en-US" dirty="0" smtClean="0"/>
          </a:p>
          <a:p>
            <a:r>
              <a:rPr lang="en-US" dirty="0" smtClean="0"/>
              <a:t>Subdomains</a:t>
            </a:r>
          </a:p>
          <a:p>
            <a:r>
              <a:rPr lang="en-US" dirty="0" smtClean="0"/>
              <a:t>Links from Forums</a:t>
            </a:r>
          </a:p>
          <a:p>
            <a:r>
              <a:rPr lang="en-US" dirty="0" smtClean="0"/>
              <a:t>Passive SSL Scan</a:t>
            </a:r>
          </a:p>
          <a:p>
            <a:r>
              <a:rPr lang="en-US" dirty="0" err="1" smtClean="0"/>
              <a:t>ZoomEye</a:t>
            </a:r>
            <a:endParaRPr lang="en-US" dirty="0" smtClean="0"/>
          </a:p>
          <a:p>
            <a:r>
              <a:rPr lang="en-US" dirty="0" err="1" smtClean="0"/>
              <a:t>Shodan</a:t>
            </a:r>
            <a:endParaRPr lang="en-US" dirty="0" smtClean="0"/>
          </a:p>
          <a:p>
            <a:r>
              <a:rPr lang="en-US" dirty="0" err="1" smtClean="0"/>
              <a:t>Censys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54969" y="1675943"/>
            <a:ext cx="3537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Username: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Details</a:t>
            </a:r>
          </a:p>
          <a:p>
            <a:r>
              <a:rPr lang="en-US" dirty="0" smtClean="0"/>
              <a:t>Check username on various sites.</a:t>
            </a:r>
          </a:p>
          <a:p>
            <a:r>
              <a:rPr lang="en-US" dirty="0" smtClean="0"/>
              <a:t>Profile Pics –Output saved in $username directory</a:t>
            </a:r>
          </a:p>
          <a:p>
            <a:r>
              <a:rPr lang="en-US" dirty="0" smtClean="0"/>
              <a:t>Frequent Hashtags</a:t>
            </a:r>
          </a:p>
          <a:p>
            <a:r>
              <a:rPr lang="en-US" dirty="0" smtClean="0"/>
              <a:t>Interaction on Twitter.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http://www.datasploit.info</a:t>
            </a:r>
            <a:r>
              <a:rPr lang="en-US" dirty="0" smtClean="0"/>
              <a:t> </a:t>
            </a:r>
          </a:p>
          <a:p>
            <a:r>
              <a:rPr lang="en-US" dirty="0" smtClean="0">
                <a:hlinkClick r:id="rId3"/>
              </a:rPr>
              <a:t>http://datasploit.readthedocs.io/en/latest/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https://upgoingstar.github.io/datasploit/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1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from </a:t>
            </a:r>
            <a:r>
              <a:rPr lang="en-US" dirty="0" err="1" smtClean="0"/>
              <a:t>git</a:t>
            </a:r>
            <a:r>
              <a:rPr lang="en-US" dirty="0" smtClean="0"/>
              <a:t> (</a:t>
            </a:r>
            <a:r>
              <a:rPr lang="en-US" dirty="0" err="1" smtClean="0"/>
              <a:t>git</a:t>
            </a:r>
            <a:r>
              <a:rPr lang="en-US" dirty="0" smtClean="0"/>
              <a:t> clone or </a:t>
            </a:r>
            <a:r>
              <a:rPr lang="en-US" dirty="0" err="1" smtClean="0"/>
              <a:t>dowload</a:t>
            </a:r>
            <a:r>
              <a:rPr lang="en-US" dirty="0" smtClean="0"/>
              <a:t>)</a:t>
            </a:r>
          </a:p>
          <a:p>
            <a:pPr marL="457200" lvl="1" indent="0">
              <a:buNone/>
            </a:pPr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clone 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upgoingstar</a:t>
            </a:r>
            <a:r>
              <a:rPr lang="en-US" dirty="0" smtClean="0"/>
              <a:t>/</a:t>
            </a:r>
            <a:r>
              <a:rPr lang="en-US" dirty="0" err="1" smtClean="0"/>
              <a:t>datasploit.git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ip install –r </a:t>
            </a:r>
            <a:r>
              <a:rPr lang="en-US" dirty="0" err="1" smtClean="0"/>
              <a:t>requirements.txt</a:t>
            </a:r>
            <a:r>
              <a:rPr lang="en-US" dirty="0" smtClean="0"/>
              <a:t> (includes </a:t>
            </a:r>
            <a:r>
              <a:rPr lang="en-US" dirty="0" err="1" smtClean="0"/>
              <a:t>django</a:t>
            </a:r>
            <a:r>
              <a:rPr lang="en-US" dirty="0" smtClean="0"/>
              <a:t> and celery</a:t>
            </a:r>
          </a:p>
          <a:p>
            <a:r>
              <a:rPr lang="en-US" dirty="0" err="1" smtClean="0"/>
              <a:t>Instal</a:t>
            </a:r>
            <a:r>
              <a:rPr lang="en-US" dirty="0" smtClean="0"/>
              <a:t> </a:t>
            </a:r>
            <a:r>
              <a:rPr lang="en-US" dirty="0" err="1" smtClean="0"/>
              <a:t>MongoDb</a:t>
            </a:r>
            <a:r>
              <a:rPr lang="en-US" dirty="0" smtClean="0"/>
              <a:t> and </a:t>
            </a:r>
            <a:r>
              <a:rPr lang="en-US" dirty="0" err="1" smtClean="0"/>
              <a:t>RabbitMQ</a:t>
            </a:r>
            <a:endParaRPr lang="en-US" dirty="0"/>
          </a:p>
          <a:p>
            <a:r>
              <a:rPr lang="en-US" dirty="0" err="1" smtClean="0"/>
              <a:t>Config.py</a:t>
            </a:r>
            <a:r>
              <a:rPr lang="en-US" dirty="0" smtClean="0"/>
              <a:t> holds API keys</a:t>
            </a:r>
          </a:p>
          <a:p>
            <a:r>
              <a:rPr lang="en-US" dirty="0" err="1" smtClean="0"/>
              <a:t>domain_xyz.py</a:t>
            </a:r>
            <a:r>
              <a:rPr lang="en-US" dirty="0" smtClean="0"/>
              <a:t> – running stand alone </a:t>
            </a:r>
            <a:r>
              <a:rPr lang="en-US" smtClean="0"/>
              <a:t>scriptss.</a:t>
            </a:r>
            <a:endParaRPr lang="en-US" dirty="0" smtClean="0"/>
          </a:p>
          <a:p>
            <a:r>
              <a:rPr lang="en-US" dirty="0" err="1" smtClean="0"/>
              <a:t>domainOsint</a:t>
            </a:r>
            <a:r>
              <a:rPr lang="en-US" dirty="0" smtClean="0"/>
              <a:t> / </a:t>
            </a:r>
            <a:r>
              <a:rPr lang="en-US" dirty="0" err="1" smtClean="0"/>
              <a:t>emailOsint</a:t>
            </a:r>
            <a:r>
              <a:rPr lang="en-US" dirty="0" smtClean="0"/>
              <a:t> – automated OSINT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8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344" y="1858259"/>
            <a:ext cx="3611301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Twitter: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</a:t>
            </a:r>
            <a:r>
              <a:rPr lang="en-US" dirty="0" err="1" smtClean="0"/>
              <a:t>datasploit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2"/>
              </a:rPr>
              <a:t>https://twitter.com/datasploit</a:t>
            </a:r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452" y="260953"/>
            <a:ext cx="6427348" cy="633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4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394</Words>
  <Application>Microsoft Macintosh PowerPoint</Application>
  <PresentationFormat>Widescreen</PresentationFormat>
  <Paragraphs>97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Wingdings</vt:lpstr>
      <vt:lpstr>Arial</vt:lpstr>
      <vt:lpstr>Office Theme</vt:lpstr>
      <vt:lpstr>PowerPoint Presentation</vt:lpstr>
      <vt:lpstr>Overview of Tool?</vt:lpstr>
      <vt:lpstr>How it works</vt:lpstr>
      <vt:lpstr>PowerPoint Presentation</vt:lpstr>
      <vt:lpstr>Components</vt:lpstr>
      <vt:lpstr>Sources</vt:lpstr>
      <vt:lpstr>Documentation</vt:lpstr>
      <vt:lpstr>How it works?</vt:lpstr>
      <vt:lpstr>Twitter:  @datasploit  https://twitter.com/datasploit</vt:lpstr>
      <vt:lpstr>Facebook:  /datasploit  https://www.facebook.com/datasploit/</vt:lpstr>
      <vt:lpstr>Roadmap</vt:lpstr>
      <vt:lpstr>How to Contribute</vt:lpstr>
      <vt:lpstr>Contributors.</vt:lpstr>
      <vt:lpstr>Thanks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Mittal</dc:creator>
  <cp:lastModifiedBy>Shubham Mittal</cp:lastModifiedBy>
  <cp:revision>15</cp:revision>
  <dcterms:created xsi:type="dcterms:W3CDTF">2016-08-04T10:03:36Z</dcterms:created>
  <dcterms:modified xsi:type="dcterms:W3CDTF">2016-08-04T16:29:25Z</dcterms:modified>
</cp:coreProperties>
</file>

<file path=docProps/thumbnail.jpeg>
</file>